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720"/>
  </p:normalViewPr>
  <p:slideViewPr>
    <p:cSldViewPr snapToGrid="0" snapToObjects="1">
      <p:cViewPr varScale="1">
        <p:scale>
          <a:sx n="52" d="100"/>
          <a:sy n="52" d="100"/>
        </p:scale>
        <p:origin x="108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NO IC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Icons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Icons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Icons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Icons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NO IC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0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390F389-7E23-2245-A8DC-317A395D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41" y="-98854"/>
            <a:ext cx="24735481" cy="13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16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9772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Seech</cp:lastModifiedBy>
  <cp:revision>2</cp:revision>
  <dcterms:modified xsi:type="dcterms:W3CDTF">2022-12-14T22:20:45Z</dcterms:modified>
</cp:coreProperties>
</file>