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3" r:id="rId3"/>
    <p:sldMasterId id="2147483657" r:id="rId4"/>
  </p:sldMasterIdLst>
  <p:notesMasterIdLst>
    <p:notesMasterId r:id="rId11"/>
  </p:notesMasterIdLst>
  <p:sldIdLst>
    <p:sldId id="260" r:id="rId5"/>
    <p:sldId id="256" r:id="rId6"/>
    <p:sldId id="261" r:id="rId7"/>
    <p:sldId id="263" r:id="rId8"/>
    <p:sldId id="262" r:id="rId9"/>
    <p:sldId id="264" r:id="rId10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56"/>
    <a:srgbClr val="363890"/>
    <a:srgbClr val="034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2"/>
    <p:restoredTop sz="96348"/>
  </p:normalViewPr>
  <p:slideViewPr>
    <p:cSldViewPr snapToGrid="0" snapToObjects="1">
      <p:cViewPr>
        <p:scale>
          <a:sx n="55" d="100"/>
          <a:sy n="55" d="100"/>
        </p:scale>
        <p:origin x="1400" y="10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0E759-25A2-2841-910A-67798A4A88AC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74FA1-F31F-D544-A422-834404829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C8B25C9-F12B-E346-BD90-7DE1E051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444" y="2091927"/>
            <a:ext cx="20387803" cy="82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D5D0AE-B208-1F4E-9784-2AFD171EB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7444" y="534590"/>
            <a:ext cx="11091431" cy="536974"/>
          </a:xfrm>
          <a:prstGeom prst="rect">
            <a:avLst/>
          </a:prstGeom>
        </p:spPr>
        <p:txBody>
          <a:bodyPr anchor="ctr"/>
          <a:lstStyle>
            <a:lvl1pPr algn="l" hangingPunct="1">
              <a:defRPr b="1">
                <a:solidFill>
                  <a:srgbClr val="034694"/>
                </a:solidFill>
              </a:defRPr>
            </a:lvl1pPr>
          </a:lstStyle>
          <a:p>
            <a:pPr lvl="0"/>
            <a:r>
              <a:rPr lang="en-US" dirty="0"/>
              <a:t>TOPIC/COURSE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4A98D4-C0CC-D24F-820E-DC40167AFA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7013" y="3163489"/>
            <a:ext cx="20388262" cy="6572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C74DCF-E397-F340-8F1E-6BF964DB9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7013" y="4057650"/>
            <a:ext cx="20388262" cy="8843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81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(Purpl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F1A2DF8-A1DD-C2EF-9470-1459ED53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444" y="2091927"/>
            <a:ext cx="20387803" cy="82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D615A0D-753C-C588-2F98-4DA294EDBD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7444" y="534590"/>
            <a:ext cx="11091431" cy="536974"/>
          </a:xfrm>
          <a:prstGeom prst="rect">
            <a:avLst/>
          </a:prstGeom>
        </p:spPr>
        <p:txBody>
          <a:bodyPr anchor="ctr"/>
          <a:lstStyle>
            <a:lvl1pPr algn="l" hangingPunct="1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TOPIC/COURSE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CDC6D81-AACA-0855-BE7E-59C1E29F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7013" y="3163489"/>
            <a:ext cx="20388262" cy="6572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56211D2-2FD1-7FD2-5AF6-02C6D5AE3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7013" y="4057650"/>
            <a:ext cx="20388262" cy="8843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(Words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FC6B577-5A8B-FA48-6F9A-48B252640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8134" y="2944906"/>
            <a:ext cx="16830905" cy="9467384"/>
          </a:xfrm>
          <a:prstGeom prst="rect">
            <a:avLst/>
          </a:prstGeom>
          <a:solidFill>
            <a:schemeClr val="bg1"/>
          </a:solidFill>
          <a:effectLst>
            <a:outerShdw blurRad="12062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2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(Instrumen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06AFDCA-FFF3-09B5-7681-0E5B20D6B6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8134" y="2944906"/>
            <a:ext cx="16830905" cy="9467384"/>
          </a:xfrm>
          <a:prstGeom prst="rect">
            <a:avLst/>
          </a:prstGeom>
          <a:solidFill>
            <a:schemeClr val="bg1"/>
          </a:solidFill>
          <a:effectLst>
            <a:outerShdw blurRad="12062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Dark 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F1A2DF8-A1DD-C2EF-9470-1459ED53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444" y="2091927"/>
            <a:ext cx="20387803" cy="82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D615A0D-753C-C588-2F98-4DA294EDBD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7444" y="534590"/>
            <a:ext cx="11091431" cy="536974"/>
          </a:xfrm>
          <a:prstGeom prst="rect">
            <a:avLst/>
          </a:prstGeom>
        </p:spPr>
        <p:txBody>
          <a:bodyPr anchor="ctr"/>
          <a:lstStyle>
            <a:lvl1pPr algn="l" hangingPunct="1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TOPIC/COURSE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CDC6D81-AACA-0855-BE7E-59C1E29F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7013" y="3163489"/>
            <a:ext cx="20388262" cy="6572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56211D2-2FD1-7FD2-5AF6-02C6D5AE3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7013" y="4057650"/>
            <a:ext cx="20388262" cy="8843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98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0DAC1A-4E4F-D34E-8FB4-3067C5A1CA51}"/>
              </a:ext>
            </a:extLst>
          </p:cNvPr>
          <p:cNvSpPr txBox="1"/>
          <p:nvPr userDrawn="1"/>
        </p:nvSpPr>
        <p:spPr>
          <a:xfrm>
            <a:off x="13708361" y="548749"/>
            <a:ext cx="9446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</a:rPr>
              <a:t>January 21 – 25, 2025 • Anaheim, California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C57BB-CB59-DA02-69C3-0242B3B4AC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37" y="-236875"/>
            <a:ext cx="1931114" cy="23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34694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92472-6745-7ADA-5F15-C341BC06F2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400" y="-33742"/>
            <a:ext cx="24503974" cy="1378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0DAC1A-4E4F-D34E-8FB4-3067C5A1CA51}"/>
              </a:ext>
            </a:extLst>
          </p:cNvPr>
          <p:cNvSpPr txBox="1"/>
          <p:nvPr userDrawn="1"/>
        </p:nvSpPr>
        <p:spPr>
          <a:xfrm>
            <a:off x="13708361" y="548749"/>
            <a:ext cx="9446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bg1"/>
                </a:solidFill>
              </a:rPr>
              <a:t>January 21 – 25, 2025 • Anaheim, California</a:t>
            </a:r>
          </a:p>
          <a:p>
            <a:pPr algn="r"/>
            <a:endParaRPr lang="en-US" sz="2600" dirty="0">
              <a:solidFill>
                <a:srgbClr val="03469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8800E3-F3DF-0155-A525-79700DA3EC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37" y="-236875"/>
            <a:ext cx="1931114" cy="23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34694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92472-6745-7ADA-5F15-C341BC06F2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8400" y="-33742"/>
            <a:ext cx="24503973" cy="1378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0DAC1A-4E4F-D34E-8FB4-3067C5A1CA51}"/>
              </a:ext>
            </a:extLst>
          </p:cNvPr>
          <p:cNvSpPr txBox="1"/>
          <p:nvPr userDrawn="1"/>
        </p:nvSpPr>
        <p:spPr>
          <a:xfrm>
            <a:off x="13708361" y="548749"/>
            <a:ext cx="9446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bg1"/>
                </a:solidFill>
              </a:rPr>
              <a:t>January 21 – 25, 2025 • Anaheim, California</a:t>
            </a:r>
          </a:p>
          <a:p>
            <a:pPr algn="r"/>
            <a:endParaRPr lang="en-US" sz="2600" dirty="0">
              <a:solidFill>
                <a:srgbClr val="03469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0FA39-9276-30BA-AB53-E28845D2BD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37" y="-236875"/>
            <a:ext cx="1931114" cy="23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34694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0AC422-ED10-8F2C-FD90-F2B872429414}"/>
              </a:ext>
            </a:extLst>
          </p:cNvPr>
          <p:cNvSpPr/>
          <p:nvPr userDrawn="1"/>
        </p:nvSpPr>
        <p:spPr>
          <a:xfrm>
            <a:off x="-121024" y="-134471"/>
            <a:ext cx="24635012" cy="14011836"/>
          </a:xfrm>
          <a:prstGeom prst="rect">
            <a:avLst/>
          </a:prstGeom>
          <a:solidFill>
            <a:srgbClr val="1C24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DAC1A-4E4F-D34E-8FB4-3067C5A1CA51}"/>
              </a:ext>
            </a:extLst>
          </p:cNvPr>
          <p:cNvSpPr txBox="1"/>
          <p:nvPr userDrawn="1"/>
        </p:nvSpPr>
        <p:spPr>
          <a:xfrm>
            <a:off x="13708361" y="548749"/>
            <a:ext cx="9446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bg1"/>
                </a:solidFill>
              </a:rPr>
              <a:t>January 21 – 25, 2025 • Anaheim, California</a:t>
            </a:r>
          </a:p>
          <a:p>
            <a:pPr algn="r"/>
            <a:endParaRPr lang="en-US" sz="2600" dirty="0">
              <a:solidFill>
                <a:srgbClr val="03469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487BE-7CDC-5B23-CF49-E04AA0FAE7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4367" y="-237333"/>
            <a:ext cx="1933045" cy="2329259"/>
          </a:xfrm>
          <a:prstGeom prst="rect">
            <a:avLst/>
          </a:prstGeom>
          <a:effectLst>
            <a:outerShdw blurRad="118886" dist="9689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64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34694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81078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5204"/>
            <a:ext cx="24387172" cy="63242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for a concert&#10;&#10;Description automatically generated">
            <a:extLst>
              <a:ext uri="{FF2B5EF4-FFF2-40B4-BE49-F238E27FC236}">
                <a16:creationId xmlns:a16="http://schemas.microsoft.com/office/drawing/2014/main" id="{ECEFAFA8-87B1-569D-2B3B-3D931BB0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41" y="-82062"/>
            <a:ext cx="24651955" cy="13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C534-6C89-BD47-B728-21D2B5DE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2C2F4-4F8B-504F-BB97-B6314BA6B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40AC7-7870-124B-83CC-FA90689361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BEA788-0F70-B64F-A1F8-E6726C675A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9D81E5-3C2F-CB62-5F0B-25F2A57B6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71EF-63F7-AB72-32A5-A3D1B21E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4341C-CFF8-88D4-DA54-24ADD79C4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48284-E55C-2613-3B32-D81D71CD6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F5D52-0336-D3CC-5296-817438616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242768-BB97-92E1-4165-273DF663B3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D490-F8FE-1D9B-026E-5172909D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C6240-4A31-D46C-105B-8DF2F9063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88138-7962-B3B4-335D-4DF97CA41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F5BBA-5EEB-B8AE-0103-7774F9C1AB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54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8CD4A1-8AFC-044B-8683-39968B7056D3}">
  <we:reference id="wa200000729" version="3.13.175.0" store="en-US" storeType="OMEX"/>
  <we:alternateReferences>
    <we:reference id="wa200000729" version="3.13.175.0" store="WA20000072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Brogoitti</dc:creator>
  <cp:lastModifiedBy>Stuart Robertson</cp:lastModifiedBy>
  <cp:revision>13</cp:revision>
  <dcterms:created xsi:type="dcterms:W3CDTF">2021-08-06T22:19:50Z</dcterms:created>
  <dcterms:modified xsi:type="dcterms:W3CDTF">2024-09-03T20:36:29Z</dcterms:modified>
</cp:coreProperties>
</file>